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7" r:id="rId4"/>
    <p:sldId id="338" r:id="rId5"/>
    <p:sldId id="330" r:id="rId6"/>
    <p:sldId id="331" r:id="rId7"/>
    <p:sldId id="332" r:id="rId8"/>
    <p:sldId id="333" r:id="rId9"/>
    <p:sldId id="337" r:id="rId10"/>
    <p:sldId id="298" r:id="rId11"/>
    <p:sldId id="322" r:id="rId12"/>
    <p:sldId id="286" r:id="rId13"/>
    <p:sldId id="283" r:id="rId14"/>
    <p:sldId id="284" r:id="rId15"/>
    <p:sldId id="339" r:id="rId16"/>
    <p:sldId id="33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BAA26-2623-4397-A320-DF6816EB5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090450-75E9-41D6-B2B7-B5A01A4AB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C6C42-86BE-4779-98E5-468A7E38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2CC5-534D-43A3-BC9A-A5140628D806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3646D-0B6B-4373-B532-A96F4F919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0F68F-75E4-4DCD-9474-B158DF120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C533-3A0C-4299-96E9-FD93707F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D6401-2F16-4DFA-9F37-D2015F800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A0841-3B84-4355-9C9A-D9C8AF9CF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9F1F1-DE29-40F7-80A5-AB1E31566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2CC5-534D-43A3-BC9A-A5140628D806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65C03-CD11-4FA1-9997-161243C5D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712E3-C60E-437C-8DD5-6050D041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C533-3A0C-4299-96E9-FD93707F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8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EEAADE-102C-4443-9BA2-EF04670835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52BF06-082E-414D-834D-56B55F319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4741F-4D63-42C7-A5F5-EE1D23AA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2CC5-534D-43A3-BC9A-A5140628D806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3C051-6EF7-4B5B-A3D8-5C01F11C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8008D-BB66-4287-A08B-71FFEC69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C533-3A0C-4299-96E9-FD93707F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7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233A6-EE08-4C42-B866-93FC37E20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05A01-959F-465D-A5D6-2A896779E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4D1F8-AD59-4C55-A43A-4CF3026ED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2CC5-534D-43A3-BC9A-A5140628D806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46672-6540-414E-BB9E-6E28AF465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19DD3-A1CF-45D9-9004-D43AFBF9A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C533-3A0C-4299-96E9-FD93707F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2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B3B28-5831-4487-813F-CAEC8843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A258-BD7C-49FC-8653-814E69D01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3AB34-F001-4D74-A420-C28E18BF4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2CC5-534D-43A3-BC9A-A5140628D806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C0E6A-8793-4128-932E-5E03F13F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E72A6-1D50-4AAC-8A67-4A4ED0C0B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C533-3A0C-4299-96E9-FD93707F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61750-1948-460E-B383-3A54F5292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AA16B-57C9-41AB-BCF9-41EBAF2E4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E2816-EA76-4054-900B-790FC45F8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ED51F-AFEF-42D3-9D9B-F2F26C27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2CC5-534D-43A3-BC9A-A5140628D806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B50BC-F984-46A0-9FCA-08EC08F1C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3000B-7CD6-45BD-9604-8B3A386D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C533-3A0C-4299-96E9-FD93707F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2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32B96-4F0D-4D76-BCEE-A70F2382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1510B-BAA8-4FCE-9C1B-83D2B4914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78EF7-DD59-4B9F-A08F-14EA89A9E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0E33F-3D3B-45CE-9244-EAC763712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86E398-B374-4480-8B4B-5109477B42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89DB31-7E32-41AC-9626-C369F9AAB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2CC5-534D-43A3-BC9A-A5140628D806}" type="datetimeFigureOut">
              <a:rPr lang="en-US" smtClean="0"/>
              <a:t>3/22/24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EF76D2-36E3-4750-8C0B-E3E6B303F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2F53C6-6BA1-4F3B-A727-394457E3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C533-3A0C-4299-96E9-FD93707F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374C6-34B6-480F-A8F6-3F9F60BF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C2ACAA-B686-4248-A4C4-E917066F5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2CC5-534D-43A3-BC9A-A5140628D806}" type="datetimeFigureOut">
              <a:rPr lang="en-US" smtClean="0"/>
              <a:t>3/22/24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4C63F-E86E-4BED-A2D4-58D8FFEB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D1BB0-0044-46B8-AA79-DABA0971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C533-3A0C-4299-96E9-FD93707F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8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F0FF96-6999-41A0-A13C-5BA8FF75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2CC5-534D-43A3-BC9A-A5140628D806}" type="datetimeFigureOut">
              <a:rPr lang="en-US" smtClean="0"/>
              <a:t>3/22/24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5DC307-12AF-4DE0-AD17-B1458CE63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9830B-99CE-45E7-94B4-3B155659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C533-3A0C-4299-96E9-FD93707F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8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A072E-D486-4D80-9E08-7CC81905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DE50B-DE6A-4BC7-A7CC-EAB48F927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E09D1-2CBC-4D4B-9AF9-EC1108766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93D71-2283-408B-9BBF-DEE9F576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2CC5-534D-43A3-BC9A-A5140628D806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A646E-4010-4E28-AEA8-832048B29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53843-6713-4D3A-A2E0-22DC78B0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C533-3A0C-4299-96E9-FD93707F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20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CE86B-C639-4038-BDAE-64BF8A3F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CDE050-1310-4095-AB18-53314B1DC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2BA11-6A36-45D5-9B41-13B15F38E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D8A51-75A4-462C-B519-25CFE4D19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2CC5-534D-43A3-BC9A-A5140628D806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803FB-A785-4266-8BC4-D5673C6BF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49EA2-55B7-4612-9B5D-161EA83A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C533-3A0C-4299-96E9-FD93707F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7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1BE5F-7712-4A64-B602-2A18B62D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DEA10-6797-4F2A-9A24-784F5B815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0C3F1-B06F-47FB-8C91-D10AE18D7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F2CC5-534D-43A3-BC9A-A5140628D806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4215A-6B6C-4333-B08F-6647677CF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6C29A-DB92-4506-9E58-E267BF773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BC533-3A0C-4299-96E9-FD93707FC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1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areministries@brookwoodchurch.or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rookwoodchurch.org/help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813C-917C-4299-9F5F-C3EF1A3770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AFAED-98B6-4629-B400-B6251F45EC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00A6798-7E45-4A64-AA28-C8BC0ACF1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32AA96-D796-473A-A1F1-491AA84372AD}"/>
              </a:ext>
            </a:extLst>
          </p:cNvPr>
          <p:cNvSpPr txBox="1"/>
          <p:nvPr/>
        </p:nvSpPr>
        <p:spPr>
          <a:xfrm>
            <a:off x="0" y="338759"/>
            <a:ext cx="12192000" cy="59093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Congenial Black" panose="020B0604020202020204" pitchFamily="2" charset="0"/>
            </a:endParaRPr>
          </a:p>
          <a:p>
            <a:pPr algn="ctr"/>
            <a: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WELCOME</a:t>
            </a:r>
          </a:p>
          <a:p>
            <a:pPr algn="ctr"/>
            <a: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</a:t>
            </a:r>
          </a:p>
          <a:p>
            <a:pPr algn="ctr"/>
            <a: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HEALTHY U GATHERINGS:</a:t>
            </a:r>
          </a:p>
          <a:p>
            <a:pPr algn="ctr"/>
            <a: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MAKING PEACE WITH YOUR PAST</a:t>
            </a:r>
          </a:p>
          <a:p>
            <a:pPr algn="ctr"/>
            <a:endParaRPr lang="en-US" sz="6000" dirty="0">
              <a:latin typeface="Congenial Black" panose="020B0604020202020204" pitchFamily="2" charset="0"/>
            </a:endParaRPr>
          </a:p>
          <a:p>
            <a:pPr algn="ctr"/>
            <a:endParaRPr lang="en-US" dirty="0">
              <a:latin typeface="Congenial Black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12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813C-917C-4299-9F5F-C3EF1A3770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AFAED-98B6-4629-B400-B6251F45EC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00A6798-7E45-4A64-AA28-C8BC0ACF1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32AA96-D796-473A-A1F1-491AA84372AD}"/>
              </a:ext>
            </a:extLst>
          </p:cNvPr>
          <p:cNvSpPr txBox="1"/>
          <p:nvPr/>
        </p:nvSpPr>
        <p:spPr>
          <a:xfrm>
            <a:off x="0" y="338759"/>
            <a:ext cx="1219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Moving Forward</a:t>
            </a:r>
          </a:p>
          <a:p>
            <a:pPr algn="ctr"/>
            <a:endParaRPr lang="en-US" sz="6000" b="1" u="sng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60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cs typeface="Segoe UI Semibold" panose="020B0702040204020203" pitchFamily="34" charset="0"/>
            </a:endParaRPr>
          </a:p>
          <a:p>
            <a:pPr algn="ctr"/>
            <a:endParaRPr lang="en-US" sz="60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6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3E2EC1-DAB1-025B-D2BC-9449B5EEF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9100"/>
            <a:ext cx="12192000" cy="696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58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813C-917C-4299-9F5F-C3EF1A3770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AFAED-98B6-4629-B400-B6251F45EC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00A6798-7E45-4A64-AA28-C8BC0ACF1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32AA96-D796-473A-A1F1-491AA84372AD}"/>
              </a:ext>
            </a:extLst>
          </p:cNvPr>
          <p:cNvSpPr txBox="1"/>
          <p:nvPr/>
        </p:nvSpPr>
        <p:spPr>
          <a:xfrm>
            <a:off x="0" y="33875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u="sng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20A2A8-B40A-0928-BA90-2EB69389F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78"/>
            <a:ext cx="12188132" cy="68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32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813C-917C-4299-9F5F-C3EF1A3770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AFAED-98B6-4629-B400-B6251F45EC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00A6798-7E45-4A64-AA28-C8BC0ACF1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32AA96-D796-473A-A1F1-491AA84372AD}"/>
              </a:ext>
            </a:extLst>
          </p:cNvPr>
          <p:cNvSpPr txBox="1"/>
          <p:nvPr/>
        </p:nvSpPr>
        <p:spPr>
          <a:xfrm>
            <a:off x="1383196" y="367268"/>
            <a:ext cx="10409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2AD076-3F15-2693-8A16-7826C2708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" y="0"/>
            <a:ext cx="12188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39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813C-917C-4299-9F5F-C3EF1A3770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AFAED-98B6-4629-B400-B6251F45EC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00A6798-7E45-4A64-AA28-C8BC0ACF1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32AA96-D796-473A-A1F1-491AA84372AD}"/>
              </a:ext>
            </a:extLst>
          </p:cNvPr>
          <p:cNvSpPr txBox="1"/>
          <p:nvPr/>
        </p:nvSpPr>
        <p:spPr>
          <a:xfrm>
            <a:off x="0" y="367268"/>
            <a:ext cx="117927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6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8211C9-3476-CEDB-6F1D-FA94E56C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725" y="0"/>
            <a:ext cx="12277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63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813C-917C-4299-9F5F-C3EF1A3770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AFAED-98B6-4629-B400-B6251F45EC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00A6798-7E45-4A64-AA28-C8BC0ACF1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32AA96-D796-473A-A1F1-491AA84372AD}"/>
              </a:ext>
            </a:extLst>
          </p:cNvPr>
          <p:cNvSpPr txBox="1"/>
          <p:nvPr/>
        </p:nvSpPr>
        <p:spPr>
          <a:xfrm>
            <a:off x="0" y="367268"/>
            <a:ext cx="1179277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Beyond Today</a:t>
            </a:r>
          </a:p>
          <a:p>
            <a:pPr algn="ctr"/>
            <a:endParaRPr lang="en-US" sz="6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  <a:hlinkClick r:id="rId3"/>
              </a:rPr>
              <a:t>careministries@brookwoodchurch.org</a:t>
            </a:r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(864) 688-8355</a:t>
            </a: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  <a:hlinkClick r:id="rId4"/>
              </a:rPr>
              <a:t>https://www.brookwoodchurch.org/help</a:t>
            </a:r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15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62A5A-5F8F-AAFA-37E4-CAEADACCF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B6D67-02D9-99C4-ABE8-D7A29D7607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A39D1D-8E14-B14E-1B08-3A65310A17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C8482B85-B32F-D05F-C1E0-7970E7EDA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6995E1-86A4-8169-0356-918D2EDBC350}"/>
              </a:ext>
            </a:extLst>
          </p:cNvPr>
          <p:cNvSpPr txBox="1"/>
          <p:nvPr/>
        </p:nvSpPr>
        <p:spPr>
          <a:xfrm>
            <a:off x="0" y="367268"/>
            <a:ext cx="117927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Table Time</a:t>
            </a:r>
          </a:p>
          <a:p>
            <a:pPr algn="ctr"/>
            <a:endParaRPr lang="en-US" sz="6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Discuss the Reflection questions</a:t>
            </a:r>
          </a:p>
          <a:p>
            <a:pPr algn="ctr"/>
            <a:endParaRPr lang="en-US" sz="6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525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8FB1E-F0B5-795B-FDFA-8E2E434E4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CA846-143B-6B0B-8627-86E97C7960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F200F-59D3-A8CA-F2D2-2B0B59573A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9763101-14AF-7C0C-A5B1-1FF28A44E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827061-983B-E30D-81DE-58AB97FDD686}"/>
              </a:ext>
            </a:extLst>
          </p:cNvPr>
          <p:cNvSpPr txBox="1"/>
          <p:nvPr/>
        </p:nvSpPr>
        <p:spPr>
          <a:xfrm>
            <a:off x="1383196" y="367268"/>
            <a:ext cx="10409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354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813C-917C-4299-9F5F-C3EF1A3770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AFAED-98B6-4629-B400-B6251F45EC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00A6798-7E45-4A64-AA28-C8BC0ACF1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32AA96-D796-473A-A1F1-491AA84372AD}"/>
              </a:ext>
            </a:extLst>
          </p:cNvPr>
          <p:cNvSpPr txBox="1"/>
          <p:nvPr/>
        </p:nvSpPr>
        <p:spPr>
          <a:xfrm>
            <a:off x="85726" y="357809"/>
            <a:ext cx="12192000" cy="1144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What do we hope to learn?</a:t>
            </a:r>
          </a:p>
          <a:p>
            <a:pPr algn="ctr"/>
            <a:endParaRPr lang="en-US" sz="6000" b="1" u="sng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3600" b="1" u="sn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Increased</a:t>
            </a:r>
            <a:r>
              <a:rPr lang="en-US" sz="3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awareness of influence the past has on today</a:t>
            </a:r>
          </a:p>
          <a:p>
            <a:pPr algn="ctr"/>
            <a:endParaRPr lang="en-US" sz="3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Useful </a:t>
            </a:r>
            <a:r>
              <a:rPr lang="en-US" sz="3600" b="1" u="sn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language</a:t>
            </a:r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to help describe hurtful past experiences</a:t>
            </a:r>
          </a:p>
          <a:p>
            <a:pPr algn="ctr"/>
            <a:endParaRPr lang="en-US" sz="3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3600" b="1" u="sn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Practical</a:t>
            </a:r>
            <a:r>
              <a:rPr lang="en-US" sz="36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steps to overcome past hurts</a:t>
            </a:r>
          </a:p>
          <a:p>
            <a:pPr algn="ctr"/>
            <a:endParaRPr lang="en-US" sz="3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3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3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3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3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6000" dirty="0">
              <a:latin typeface="Congenial Black" panose="020B0604020202020204" pitchFamily="2" charset="0"/>
            </a:endParaRPr>
          </a:p>
          <a:p>
            <a:pPr algn="ctr"/>
            <a:endParaRPr lang="en-US" sz="6000" dirty="0">
              <a:latin typeface="Congenial Black" panose="020B0604020202020204" pitchFamily="2" charset="0"/>
            </a:endParaRPr>
          </a:p>
          <a:p>
            <a:pPr algn="ctr"/>
            <a:r>
              <a:rPr lang="en-US" dirty="0">
                <a:latin typeface="Congenial Black" panose="020B0604020202020204" pitchFamily="2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8374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813C-917C-4299-9F5F-C3EF1A3770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AFAED-98B6-4629-B400-B6251F45EC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00A6798-7E45-4A64-AA28-C8BC0ACF1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32AA96-D796-473A-A1F1-491AA84372AD}"/>
              </a:ext>
            </a:extLst>
          </p:cNvPr>
          <p:cNvSpPr txBox="1"/>
          <p:nvPr/>
        </p:nvSpPr>
        <p:spPr>
          <a:xfrm>
            <a:off x="0" y="357809"/>
            <a:ext cx="12192000" cy="1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“Leave The Past in The Past”</a:t>
            </a:r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Just get over it and move forward</a:t>
            </a: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Forget about it and focus on the future</a:t>
            </a: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Let go and let God</a:t>
            </a: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6000" dirty="0">
              <a:latin typeface="Congenial Black" panose="020B0604020202020204" pitchFamily="2" charset="0"/>
            </a:endParaRPr>
          </a:p>
          <a:p>
            <a:pPr algn="ctr"/>
            <a:endParaRPr lang="en-US" sz="5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6000" dirty="0">
              <a:latin typeface="Congenial Black" panose="020B0604020202020204" pitchFamily="2" charset="0"/>
            </a:endParaRPr>
          </a:p>
          <a:p>
            <a:pPr algn="ctr"/>
            <a:endParaRPr lang="en-US" dirty="0">
              <a:latin typeface="Congenial Black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10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FFF05-FCF4-73D2-5C3F-4C673DD32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BE6B2-C2BC-E786-6066-67A0466AE9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6A8056-4E88-EC27-3A06-EEB42D49F7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A9ADEB55-3A15-7313-50C0-87F3D80ED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C39BB5-E20E-68C2-4E96-F842DC1B4B70}"/>
              </a:ext>
            </a:extLst>
          </p:cNvPr>
          <p:cNvSpPr txBox="1"/>
          <p:nvPr/>
        </p:nvSpPr>
        <p:spPr>
          <a:xfrm>
            <a:off x="0" y="357809"/>
            <a:ext cx="12192000" cy="1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“Leave The Past in The Past”</a:t>
            </a:r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You shouldn’t feel that way</a:t>
            </a: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Be thankful that it’s over</a:t>
            </a: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You should be over it by now</a:t>
            </a: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6000" dirty="0">
              <a:latin typeface="Congenial Black" panose="020B0604020202020204" pitchFamily="2" charset="0"/>
            </a:endParaRPr>
          </a:p>
          <a:p>
            <a:pPr algn="ctr"/>
            <a:endParaRPr lang="en-US" sz="5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6000" dirty="0">
              <a:latin typeface="Congenial Black" panose="020B0604020202020204" pitchFamily="2" charset="0"/>
            </a:endParaRPr>
          </a:p>
          <a:p>
            <a:pPr algn="ctr"/>
            <a:endParaRPr lang="en-US" dirty="0">
              <a:latin typeface="Congenial Black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49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B930F-78CA-4B14-1F69-ABBA81EA2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F0A78-1867-52CB-E282-C8514AE6F7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8BC98-9960-36A2-A353-9EBEDC5E4A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CEA1090E-16F9-9AA3-0354-3BA3717D2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CF1133-32EF-5016-FCC8-3ED73E007AFB}"/>
              </a:ext>
            </a:extLst>
          </p:cNvPr>
          <p:cNvSpPr txBox="1"/>
          <p:nvPr/>
        </p:nvSpPr>
        <p:spPr>
          <a:xfrm>
            <a:off x="0" y="357809"/>
            <a:ext cx="12192000" cy="1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“Leave The Past in The Past”</a:t>
            </a:r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Impact Inventory</a:t>
            </a: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Evaluation of Influence</a:t>
            </a: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6000" dirty="0">
              <a:latin typeface="Congenial Black" panose="020B0604020202020204" pitchFamily="2" charset="0"/>
            </a:endParaRPr>
          </a:p>
          <a:p>
            <a:pPr algn="ctr"/>
            <a:endParaRPr lang="en-US" sz="5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6000" dirty="0">
              <a:latin typeface="Congenial Black" panose="020B0604020202020204" pitchFamily="2" charset="0"/>
            </a:endParaRPr>
          </a:p>
          <a:p>
            <a:pPr algn="ctr"/>
            <a:endParaRPr lang="en-US" dirty="0">
              <a:latin typeface="Congenial Black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4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D99B6-8308-99C8-D59A-E20A92DE6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AE541-99B1-CCBC-9278-26592FD6C5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F22265-C80E-8627-5C77-5F42C6A4EC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5F8586E-4C87-35E8-507F-D07C1FC47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DDD35-513D-12D5-209F-76A316AAFFBC}"/>
              </a:ext>
            </a:extLst>
          </p:cNvPr>
          <p:cNvSpPr txBox="1"/>
          <p:nvPr/>
        </p:nvSpPr>
        <p:spPr>
          <a:xfrm>
            <a:off x="0" y="357809"/>
            <a:ext cx="12192000" cy="1252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“Leave The Past in The Past”</a:t>
            </a:r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4400" i="1" u="sng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Impact Inventory</a:t>
            </a: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What happened?</a:t>
            </a: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How did it make you feel?</a:t>
            </a: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What were the outcomes?</a:t>
            </a: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6000" dirty="0">
              <a:latin typeface="Congenial Black" panose="020B0604020202020204" pitchFamily="2" charset="0"/>
            </a:endParaRPr>
          </a:p>
          <a:p>
            <a:pPr algn="ctr"/>
            <a:endParaRPr lang="en-US" sz="5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6000" dirty="0">
              <a:latin typeface="Congenial Black" panose="020B0604020202020204" pitchFamily="2" charset="0"/>
            </a:endParaRPr>
          </a:p>
          <a:p>
            <a:pPr algn="ctr"/>
            <a:endParaRPr lang="en-US" dirty="0">
              <a:latin typeface="Congenial Black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61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11970-0F91-517D-8488-DE85CDCC8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08CD4-6C3F-371D-3EBF-B1F859D59C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31ED3-FC76-8F47-2E3C-7998DC6B2D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CB5B0004-B5A6-97F9-B4F2-F8C04D9EF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D0F121-10CB-6AD6-27A2-EFF038321AB2}"/>
              </a:ext>
            </a:extLst>
          </p:cNvPr>
          <p:cNvSpPr txBox="1"/>
          <p:nvPr/>
        </p:nvSpPr>
        <p:spPr>
          <a:xfrm>
            <a:off x="0" y="357809"/>
            <a:ext cx="12192000" cy="1135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“Leave The Past in The Past”</a:t>
            </a:r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4400" i="1" u="sng" dirty="0">
                <a:solidFill>
                  <a:srgbClr val="FFFF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Evaluation of Influence</a:t>
            </a:r>
          </a:p>
          <a:p>
            <a:pPr algn="ctr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Emotional</a:t>
            </a:r>
          </a:p>
          <a:p>
            <a:pPr algn="ctr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Physical</a:t>
            </a:r>
          </a:p>
          <a:p>
            <a:pPr algn="ctr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Mental</a:t>
            </a:r>
          </a:p>
          <a:p>
            <a:pPr algn="ctr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Spiritual</a:t>
            </a:r>
          </a:p>
          <a:p>
            <a:pPr algn="ctr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Financial</a:t>
            </a:r>
          </a:p>
          <a:p>
            <a:pPr algn="ctr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Relational</a:t>
            </a: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6000" dirty="0">
              <a:latin typeface="Congenial Black" panose="020B0604020202020204" pitchFamily="2" charset="0"/>
            </a:endParaRPr>
          </a:p>
          <a:p>
            <a:pPr algn="ctr"/>
            <a:endParaRPr lang="en-US" sz="5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6000" dirty="0">
              <a:latin typeface="Congenial Black" panose="020B0604020202020204" pitchFamily="2" charset="0"/>
            </a:endParaRPr>
          </a:p>
          <a:p>
            <a:pPr algn="ctr"/>
            <a:endParaRPr lang="en-US" dirty="0">
              <a:latin typeface="Congenial Black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96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00215-280C-B19F-A290-82F5AE59A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9063-3AB1-B255-6963-E13B5E7730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CEC22-6E9E-5598-AB86-40A7701E7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291B5B8D-2257-866F-86B6-312FF9220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9B845B-FF7B-797C-5DDF-5461EE99094F}"/>
              </a:ext>
            </a:extLst>
          </p:cNvPr>
          <p:cNvSpPr txBox="1"/>
          <p:nvPr/>
        </p:nvSpPr>
        <p:spPr>
          <a:xfrm>
            <a:off x="0" y="338759"/>
            <a:ext cx="12192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Putting Words To How I Feel</a:t>
            </a:r>
          </a:p>
          <a:p>
            <a:pPr algn="ctr"/>
            <a:endParaRPr lang="en-US" sz="6000" b="1" u="sng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6000" dirty="0">
                <a:cs typeface="Segoe UI Semibold" panose="020B0702040204020203" pitchFamily="34" charset="0"/>
              </a:rPr>
              <a:t>Connectedness</a:t>
            </a:r>
          </a:p>
          <a:p>
            <a:pPr algn="ctr"/>
            <a:endParaRPr lang="en-US" sz="4000" dirty="0"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cs typeface="Segoe UI Semibold" panose="020B0702040204020203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6000" dirty="0">
                <a:cs typeface="Segoe UI Semibold" panose="020B0702040204020203" pitchFamily="34" charset="0"/>
              </a:rPr>
              <a:t>Intensity</a:t>
            </a:r>
          </a:p>
          <a:p>
            <a:pPr algn="ctr"/>
            <a:endParaRPr lang="en-US" sz="4000" dirty="0"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62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B4C29-266A-22EC-46C2-5DA57FEC1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ED665-BA0D-3D9A-2B2E-2552814DAC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F3C4AB-167D-A69D-502A-E1094642FB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F5916A9-AB2B-6831-6B88-D47598141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6A8981-2D3E-9ECB-3E45-4BA77977E426}"/>
              </a:ext>
            </a:extLst>
          </p:cNvPr>
          <p:cNvSpPr txBox="1"/>
          <p:nvPr/>
        </p:nvSpPr>
        <p:spPr>
          <a:xfrm>
            <a:off x="0" y="338759"/>
            <a:ext cx="121920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Putting Words To How I Feel</a:t>
            </a:r>
          </a:p>
          <a:p>
            <a:pPr algn="ctr"/>
            <a:endParaRPr lang="en-US" sz="6000" b="1" u="sng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4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Angry	Frustrated	Irritated  Mad	Depressed</a:t>
            </a:r>
          </a:p>
          <a:p>
            <a:pPr algn="ctr"/>
            <a:endParaRPr lang="en-US" sz="40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4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Hopeless	Helpless	Confused	Unsure	Bad</a:t>
            </a:r>
          </a:p>
          <a:p>
            <a:pPr algn="ctr"/>
            <a:endParaRPr lang="en-US" sz="40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4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Tired	Worn Out	Struggling	Regretful  Sad</a:t>
            </a:r>
          </a:p>
          <a:p>
            <a:pPr algn="ctr"/>
            <a:endParaRPr lang="en-US" sz="40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4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Numb	  Lifeless	  Listless	 Achy	Crazy</a:t>
            </a:r>
          </a:p>
          <a:p>
            <a:pPr algn="ctr"/>
            <a:endParaRPr lang="en-US" sz="40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4000" b="1" dirty="0"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cs typeface="Segoe UI Semibold" panose="020B0702040204020203" pitchFamily="34" charset="0"/>
            </a:endParaRPr>
          </a:p>
          <a:p>
            <a:pPr algn="ctr"/>
            <a:endParaRPr lang="en-US" sz="4000" dirty="0"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836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16642</TotalTime>
  <Words>230</Words>
  <Application>Microsoft Macintosh PowerPoint</Application>
  <PresentationFormat>Widescreen</PresentationFormat>
  <Paragraphs>133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Congenial Black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 Beckner</dc:creator>
  <cp:lastModifiedBy>Alicia Evans</cp:lastModifiedBy>
  <cp:revision>107</cp:revision>
  <dcterms:created xsi:type="dcterms:W3CDTF">2022-01-20T16:43:12Z</dcterms:created>
  <dcterms:modified xsi:type="dcterms:W3CDTF">2024-03-22T17:25:29Z</dcterms:modified>
</cp:coreProperties>
</file>